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73" r:id="rId2"/>
    <p:sldId id="1274" r:id="rId3"/>
    <p:sldId id="1275" r:id="rId4"/>
    <p:sldId id="1276" r:id="rId5"/>
    <p:sldId id="1277" r:id="rId6"/>
    <p:sldId id="127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726" y="2540555"/>
            <a:ext cx="824247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363. INNAH AN LATE KHAWM DING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710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Gather the Reapers Home!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14:15</a:t>
            </a:r>
          </a:p>
          <a:p>
            <a:r>
              <a:rPr lang="en-US" sz="1500" dirty="0"/>
              <a:t>J. Johnson, 1849-1926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4185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7531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mu-in 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l ate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9793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7385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thakhauhsak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4860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6639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363. INNAH AN LATE KHAWM DING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2018-12-15T06:09:53Z</dcterms:modified>
</cp:coreProperties>
</file>